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</p:sldIdLst>
  <p:sldSz cx="12192000" cy="6858000"/>
  <p:notesSz cx="6858000" cy="9144000"/>
  <p:defaultTextStyle>
    <a:defPPr>
      <a:defRPr lang="en-I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97" d="100"/>
          <a:sy n="97" d="100"/>
        </p:scale>
        <p:origin x="1110" y="3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E240FD-AAF4-794D-724A-7D21D3C50D9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IL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40775D1-1D4B-4BBB-72FE-25C8FF74C19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I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F1F71EE-418D-4C37-189A-C613D508E2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5BC3B-7F0B-4CF3-9049-A71194471EC6}" type="datetimeFigureOut">
              <a:rPr lang="en-IL" smtClean="0"/>
              <a:t>15/07/2025</a:t>
            </a:fld>
            <a:endParaRPr lang="en-I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0ED2FE8-6565-1C35-1DEF-3000AE2F76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CB216A-506D-4E66-8B1C-4BFFB84DCD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FE922-CA36-4781-B715-3F0E3F3F3BF9}" type="slidenum">
              <a:rPr lang="en-IL" smtClean="0"/>
              <a:t>‹#›</a:t>
            </a:fld>
            <a:endParaRPr lang="en-IL"/>
          </a:p>
        </p:txBody>
      </p:sp>
    </p:spTree>
    <p:extLst>
      <p:ext uri="{BB962C8B-B14F-4D97-AF65-F5344CB8AC3E}">
        <p14:creationId xmlns:p14="http://schemas.microsoft.com/office/powerpoint/2010/main" val="3219862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91857A-6276-F22D-E323-F604ED99EB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IL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4AFB8D4-BB83-E46E-7C01-08CFB71E7C0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I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EB9A046-983F-BCDC-8B82-074BA9A5FF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5BC3B-7F0B-4CF3-9049-A71194471EC6}" type="datetimeFigureOut">
              <a:rPr lang="en-IL" smtClean="0"/>
              <a:t>15/07/2025</a:t>
            </a:fld>
            <a:endParaRPr lang="en-I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57CFDBE-ECB1-52F3-A533-A532DA42C0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E86FA0D-A414-CF49-E4E3-951625C17A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FE922-CA36-4781-B715-3F0E3F3F3BF9}" type="slidenum">
              <a:rPr lang="en-IL" smtClean="0"/>
              <a:t>‹#›</a:t>
            </a:fld>
            <a:endParaRPr lang="en-IL"/>
          </a:p>
        </p:txBody>
      </p:sp>
    </p:spTree>
    <p:extLst>
      <p:ext uri="{BB962C8B-B14F-4D97-AF65-F5344CB8AC3E}">
        <p14:creationId xmlns:p14="http://schemas.microsoft.com/office/powerpoint/2010/main" val="12843195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5BD8EBC-6FB5-2D5D-A75A-626092C9C32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IL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C612F1B-38A1-43E4-3EAC-24A8FB4B97F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I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EB06E03-81DF-C572-CB1C-19BFEBF0E1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5BC3B-7F0B-4CF3-9049-A71194471EC6}" type="datetimeFigureOut">
              <a:rPr lang="en-IL" smtClean="0"/>
              <a:t>15/07/2025</a:t>
            </a:fld>
            <a:endParaRPr lang="en-I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46ABF7-5B59-4657-753B-8730FE5045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37D696-75BA-9E35-0A90-7CEACE6143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FE922-CA36-4781-B715-3F0E3F3F3BF9}" type="slidenum">
              <a:rPr lang="en-IL" smtClean="0"/>
              <a:t>‹#›</a:t>
            </a:fld>
            <a:endParaRPr lang="en-IL"/>
          </a:p>
        </p:txBody>
      </p:sp>
    </p:spTree>
    <p:extLst>
      <p:ext uri="{BB962C8B-B14F-4D97-AF65-F5344CB8AC3E}">
        <p14:creationId xmlns:p14="http://schemas.microsoft.com/office/powerpoint/2010/main" val="35195517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AA31C0-EE8F-5297-9A3B-163A744423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IL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6DB3AE-252A-5BF5-4D84-B2D81A6596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I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43E9763-C548-D829-3007-782DA9090F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5BC3B-7F0B-4CF3-9049-A71194471EC6}" type="datetimeFigureOut">
              <a:rPr lang="en-IL" smtClean="0"/>
              <a:t>15/07/2025</a:t>
            </a:fld>
            <a:endParaRPr lang="en-I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83C5A4-2B62-EA5F-40A6-F815AE49AF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000CAD8-92AD-B5AA-2AE6-BB0C4CDE57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FE922-CA36-4781-B715-3F0E3F3F3BF9}" type="slidenum">
              <a:rPr lang="en-IL" smtClean="0"/>
              <a:t>‹#›</a:t>
            </a:fld>
            <a:endParaRPr lang="en-IL"/>
          </a:p>
        </p:txBody>
      </p:sp>
    </p:spTree>
    <p:extLst>
      <p:ext uri="{BB962C8B-B14F-4D97-AF65-F5344CB8AC3E}">
        <p14:creationId xmlns:p14="http://schemas.microsoft.com/office/powerpoint/2010/main" val="27496976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B7E34F-AE61-916D-17B6-53468F494C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IL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D128525-4304-94D8-F077-F0D4CF9E493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A6168DC-127D-97F2-C054-4D561A4DFA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5BC3B-7F0B-4CF3-9049-A71194471EC6}" type="datetimeFigureOut">
              <a:rPr lang="en-IL" smtClean="0"/>
              <a:t>15/07/2025</a:t>
            </a:fld>
            <a:endParaRPr lang="en-I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E9ABA42-ED35-427D-D479-FD5F039B61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D38DA73-2B7D-4175-5FD1-816984D1B5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FE922-CA36-4781-B715-3F0E3F3F3BF9}" type="slidenum">
              <a:rPr lang="en-IL" smtClean="0"/>
              <a:t>‹#›</a:t>
            </a:fld>
            <a:endParaRPr lang="en-IL"/>
          </a:p>
        </p:txBody>
      </p:sp>
    </p:spTree>
    <p:extLst>
      <p:ext uri="{BB962C8B-B14F-4D97-AF65-F5344CB8AC3E}">
        <p14:creationId xmlns:p14="http://schemas.microsoft.com/office/powerpoint/2010/main" val="18469094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8C7CFA-86D4-EB03-DC72-951A2724CD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IL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B8A7D1-4DD2-20AE-F430-3511EBA912A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IL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823E821-5382-E75E-9EE8-A3A1D74E5ED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IL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E55BE78-7BE2-D9B7-6879-EBA05E9E97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5BC3B-7F0B-4CF3-9049-A71194471EC6}" type="datetimeFigureOut">
              <a:rPr lang="en-IL" smtClean="0"/>
              <a:t>15/07/2025</a:t>
            </a:fld>
            <a:endParaRPr lang="en-IL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ACD8302-1007-57BF-5EAA-B1B89458EC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L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86B7FE6-48C9-FEFE-7767-916ADC59F6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FE922-CA36-4781-B715-3F0E3F3F3BF9}" type="slidenum">
              <a:rPr lang="en-IL" smtClean="0"/>
              <a:t>‹#›</a:t>
            </a:fld>
            <a:endParaRPr lang="en-IL"/>
          </a:p>
        </p:txBody>
      </p:sp>
    </p:spTree>
    <p:extLst>
      <p:ext uri="{BB962C8B-B14F-4D97-AF65-F5344CB8AC3E}">
        <p14:creationId xmlns:p14="http://schemas.microsoft.com/office/powerpoint/2010/main" val="10890638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14F985-7346-367D-30D2-E40C4D86B6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IL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3AEC3D1-287A-7384-5971-736DB7C0CB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F66DBCA-D532-C674-81D2-C56012891CF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IL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C721FDB-03FA-0B17-6EBF-254838E3D00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7D93F98-56A0-E963-5191-CFF296523CE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IL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57CE3A8-A14B-0090-69DB-800C8BD352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5BC3B-7F0B-4CF3-9049-A71194471EC6}" type="datetimeFigureOut">
              <a:rPr lang="en-IL" smtClean="0"/>
              <a:t>15/07/2025</a:t>
            </a:fld>
            <a:endParaRPr lang="en-IL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ADFD14C-D47E-B65D-9A50-FD44A778B6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L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6AAD54A-9BAE-9F55-FCB4-A420F97DF0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FE922-CA36-4781-B715-3F0E3F3F3BF9}" type="slidenum">
              <a:rPr lang="en-IL" smtClean="0"/>
              <a:t>‹#›</a:t>
            </a:fld>
            <a:endParaRPr lang="en-IL"/>
          </a:p>
        </p:txBody>
      </p:sp>
    </p:spTree>
    <p:extLst>
      <p:ext uri="{BB962C8B-B14F-4D97-AF65-F5344CB8AC3E}">
        <p14:creationId xmlns:p14="http://schemas.microsoft.com/office/powerpoint/2010/main" val="26086238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80276B-378A-FED3-C654-5B81D0867A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IL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3782DFC-5976-D80B-1F62-D98D0F8CC0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5BC3B-7F0B-4CF3-9049-A71194471EC6}" type="datetimeFigureOut">
              <a:rPr lang="en-IL" smtClean="0"/>
              <a:t>15/07/2025</a:t>
            </a:fld>
            <a:endParaRPr lang="en-IL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A6AF633-B566-638E-73BF-F5A5C067D5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L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EE25CBE-8909-ED6F-7ACA-D3328966E6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FE922-CA36-4781-B715-3F0E3F3F3BF9}" type="slidenum">
              <a:rPr lang="en-IL" smtClean="0"/>
              <a:t>‹#›</a:t>
            </a:fld>
            <a:endParaRPr lang="en-IL"/>
          </a:p>
        </p:txBody>
      </p:sp>
    </p:spTree>
    <p:extLst>
      <p:ext uri="{BB962C8B-B14F-4D97-AF65-F5344CB8AC3E}">
        <p14:creationId xmlns:p14="http://schemas.microsoft.com/office/powerpoint/2010/main" val="38629301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F195F40-8891-1CAB-CBA0-BAB8761C77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5BC3B-7F0B-4CF3-9049-A71194471EC6}" type="datetimeFigureOut">
              <a:rPr lang="en-IL" smtClean="0"/>
              <a:t>15/07/2025</a:t>
            </a:fld>
            <a:endParaRPr lang="en-IL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8546E69-4EC2-C354-68EA-298DBF978B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L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17604F5-0DA2-056E-9497-BC017455DC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FE922-CA36-4781-B715-3F0E3F3F3BF9}" type="slidenum">
              <a:rPr lang="en-IL" smtClean="0"/>
              <a:t>‹#›</a:t>
            </a:fld>
            <a:endParaRPr lang="en-IL"/>
          </a:p>
        </p:txBody>
      </p:sp>
    </p:spTree>
    <p:extLst>
      <p:ext uri="{BB962C8B-B14F-4D97-AF65-F5344CB8AC3E}">
        <p14:creationId xmlns:p14="http://schemas.microsoft.com/office/powerpoint/2010/main" val="13721958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7F9B92-8DEC-2636-C5E4-4B3585D410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IL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D72239-7A5B-F2D8-599C-F0EF49384B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IL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6F2DC0C-ACB1-0BD3-0AD3-2CB6EB4AE6F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AB7449B-61B3-8C0B-D20A-F331A51F2A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5BC3B-7F0B-4CF3-9049-A71194471EC6}" type="datetimeFigureOut">
              <a:rPr lang="en-IL" smtClean="0"/>
              <a:t>15/07/2025</a:t>
            </a:fld>
            <a:endParaRPr lang="en-IL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8D5DB7B-7FB6-63CB-8C92-84AFC57376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L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E60CB0D-208E-E246-EC6F-47AA9DAC33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FE922-CA36-4781-B715-3F0E3F3F3BF9}" type="slidenum">
              <a:rPr lang="en-IL" smtClean="0"/>
              <a:t>‹#›</a:t>
            </a:fld>
            <a:endParaRPr lang="en-IL"/>
          </a:p>
        </p:txBody>
      </p:sp>
    </p:spTree>
    <p:extLst>
      <p:ext uri="{BB962C8B-B14F-4D97-AF65-F5344CB8AC3E}">
        <p14:creationId xmlns:p14="http://schemas.microsoft.com/office/powerpoint/2010/main" val="1061492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083061-234A-B21F-4DD0-40831820F0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IL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878E934-8A60-1C39-DF91-8962133A493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L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FBD39F1-3016-6732-726B-9C6471FC742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19434BF-AE9B-C720-0062-796ED30E10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5BC3B-7F0B-4CF3-9049-A71194471EC6}" type="datetimeFigureOut">
              <a:rPr lang="en-IL" smtClean="0"/>
              <a:t>15/07/2025</a:t>
            </a:fld>
            <a:endParaRPr lang="en-IL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D5206DB-C7BF-A31F-694D-6F66E3ABD2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L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E68D9E3-0995-2167-A919-E5BD696D8A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FE922-CA36-4781-B715-3F0E3F3F3BF9}" type="slidenum">
              <a:rPr lang="en-IL" smtClean="0"/>
              <a:t>‹#›</a:t>
            </a:fld>
            <a:endParaRPr lang="en-IL"/>
          </a:p>
        </p:txBody>
      </p:sp>
    </p:spTree>
    <p:extLst>
      <p:ext uri="{BB962C8B-B14F-4D97-AF65-F5344CB8AC3E}">
        <p14:creationId xmlns:p14="http://schemas.microsoft.com/office/powerpoint/2010/main" val="24321915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E9A777B-8439-FB5B-362F-6CD41A3559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IL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CE1070F-AD4F-07CA-7A04-A4967648CE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I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A909731-A5CA-1AF5-7DC0-523BF6C0D55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335BC3B-7F0B-4CF3-9049-A71194471EC6}" type="datetimeFigureOut">
              <a:rPr lang="en-IL" smtClean="0"/>
              <a:t>15/07/2025</a:t>
            </a:fld>
            <a:endParaRPr lang="en-I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6FF7E9D-92EC-7784-2A07-C94D4BFB531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I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C734AD8-C9DC-E25C-23FA-184BD533B3B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BAFE922-CA36-4781-B715-3F0E3F3F3BF9}" type="slidenum">
              <a:rPr lang="en-IL" smtClean="0"/>
              <a:t>‹#›</a:t>
            </a:fld>
            <a:endParaRPr lang="en-IL"/>
          </a:p>
        </p:txBody>
      </p:sp>
    </p:spTree>
    <p:extLst>
      <p:ext uri="{BB962C8B-B14F-4D97-AF65-F5344CB8AC3E}">
        <p14:creationId xmlns:p14="http://schemas.microsoft.com/office/powerpoint/2010/main" val="11922385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I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6F1F882A-4962-4488-9A07-361693D88E9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19318707"/>
              </p:ext>
            </p:extLst>
          </p:nvPr>
        </p:nvGraphicFramePr>
        <p:xfrm>
          <a:off x="6558883" y="1923542"/>
          <a:ext cx="5229225" cy="2797429"/>
        </p:xfrm>
        <a:graphic>
          <a:graphicData uri="http://schemas.openxmlformats.org/drawingml/2006/table">
            <a:tbl>
              <a:tblPr/>
              <a:tblGrid>
                <a:gridCol w="1571625">
                  <a:extLst>
                    <a:ext uri="{9D8B030D-6E8A-4147-A177-3AD203B41FA5}">
                      <a16:colId xmlns:a16="http://schemas.microsoft.com/office/drawing/2014/main" val="2835843132"/>
                    </a:ext>
                  </a:extLst>
                </a:gridCol>
                <a:gridCol w="1847850">
                  <a:extLst>
                    <a:ext uri="{9D8B030D-6E8A-4147-A177-3AD203B41FA5}">
                      <a16:colId xmlns:a16="http://schemas.microsoft.com/office/drawing/2014/main" val="2769298776"/>
                    </a:ext>
                  </a:extLst>
                </a:gridCol>
                <a:gridCol w="1809750">
                  <a:extLst>
                    <a:ext uri="{9D8B030D-6E8A-4147-A177-3AD203B41FA5}">
                      <a16:colId xmlns:a16="http://schemas.microsoft.com/office/drawing/2014/main" val="3685980794"/>
                    </a:ext>
                  </a:extLst>
                </a:gridCol>
              </a:tblGrid>
              <a:tr h="281859">
                <a:tc>
                  <a:txBody>
                    <a:bodyPr/>
                    <a:lstStyle/>
                    <a:p>
                      <a:pPr algn="l" fontAlgn="base">
                        <a:lnSpc>
                          <a:spcPts val="2175"/>
                        </a:lnSpc>
                        <a:buNone/>
                      </a:pPr>
                      <a:r>
                        <a:rPr lang="en-US" sz="1800" b="1" i="0">
                          <a:solidFill>
                            <a:srgbClr val="FFFFFF"/>
                          </a:solidFill>
                          <a:effectLst/>
                          <a:latin typeface="National 2 Condensed"/>
                        </a:rPr>
                        <a:t>Speciﬁcations</a:t>
                      </a:r>
                      <a:r>
                        <a:rPr lang="en-US" sz="1800" b="0" i="0">
                          <a:solidFill>
                            <a:srgbClr val="000000"/>
                          </a:solidFill>
                          <a:effectLst/>
                          <a:latin typeface="National 2 Condensed"/>
                        </a:rPr>
                        <a:t>​</a:t>
                      </a:r>
                      <a:endParaRPr lang="en-US" b="0" i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>
                        <a:lnSpc>
                          <a:spcPts val="2175"/>
                        </a:lnSpc>
                        <a:buNone/>
                      </a:pPr>
                      <a:r>
                        <a:rPr lang="en-US" sz="1800" b="1" i="0">
                          <a:solidFill>
                            <a:srgbClr val="FFFFFF"/>
                          </a:solidFill>
                          <a:effectLst/>
                          <a:latin typeface="National 2 Condensed"/>
                        </a:rPr>
                        <a:t>Minimal</a:t>
                      </a:r>
                      <a:r>
                        <a:rPr lang="en-US" sz="1800" b="0" i="0">
                          <a:solidFill>
                            <a:srgbClr val="000000"/>
                          </a:solidFill>
                          <a:effectLst/>
                          <a:latin typeface="National 2 Condensed"/>
                        </a:rPr>
                        <a:t>​</a:t>
                      </a:r>
                      <a:endParaRPr lang="en-US" b="0" i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>
                        <a:lnSpc>
                          <a:spcPts val="2175"/>
                        </a:lnSpc>
                        <a:buNone/>
                      </a:pPr>
                      <a:r>
                        <a:rPr lang="en-US" sz="1800" b="1" i="0">
                          <a:solidFill>
                            <a:srgbClr val="FFFFFF"/>
                          </a:solidFill>
                          <a:effectLst/>
                          <a:latin typeface="National 2 Condensed"/>
                        </a:rPr>
                        <a:t>Recommended</a:t>
                      </a:r>
                      <a:r>
                        <a:rPr lang="en-US" sz="1800" b="0" i="0">
                          <a:solidFill>
                            <a:srgbClr val="000000"/>
                          </a:solidFill>
                          <a:effectLst/>
                          <a:latin typeface="National 2 Condensed"/>
                        </a:rPr>
                        <a:t>​</a:t>
                      </a:r>
                      <a:endParaRPr lang="en-US" b="0" i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64790999"/>
                  </a:ext>
                </a:extLst>
              </a:tr>
              <a:tr h="323850">
                <a:tc>
                  <a:txBody>
                    <a:bodyPr/>
                    <a:lstStyle/>
                    <a:p>
                      <a:pPr algn="l" fontAlgn="base">
                        <a:lnSpc>
                          <a:spcPts val="2175"/>
                        </a:lnSpc>
                        <a:buNone/>
                      </a:pPr>
                      <a:r>
                        <a:rPr lang="en-US" sz="1800" b="0" i="0">
                          <a:solidFill>
                            <a:srgbClr val="000000"/>
                          </a:solidFill>
                          <a:effectLst/>
                          <a:latin typeface="National 2 Condensed"/>
                        </a:rPr>
                        <a:t>Resolution​</a:t>
                      </a:r>
                      <a:endParaRPr lang="en-US" b="0" i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ase">
                        <a:lnSpc>
                          <a:spcPts val="2175"/>
                        </a:lnSpc>
                        <a:buNone/>
                      </a:pPr>
                      <a:r>
                        <a:rPr lang="en-US" sz="1800" b="0" i="0">
                          <a:solidFill>
                            <a:srgbClr val="000000"/>
                          </a:solidFill>
                          <a:effectLst/>
                          <a:latin typeface="National 2 Condensed"/>
                        </a:rPr>
                        <a:t>800 x 600​</a:t>
                      </a:r>
                      <a:endParaRPr lang="en-US" b="0" i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ase">
                        <a:lnSpc>
                          <a:spcPts val="2175"/>
                        </a:lnSpc>
                        <a:buNone/>
                      </a:pPr>
                      <a:r>
                        <a:rPr lang="en-US" sz="1800" b="0" i="0">
                          <a:solidFill>
                            <a:srgbClr val="000000"/>
                          </a:solidFill>
                          <a:effectLst/>
                          <a:latin typeface="National 2 Condensed"/>
                        </a:rPr>
                        <a:t>1280 x 1024​</a:t>
                      </a:r>
                      <a:endParaRPr lang="en-US" b="0" i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92165191"/>
                  </a:ext>
                </a:extLst>
              </a:tr>
              <a:tr h="504825">
                <a:tc>
                  <a:txBody>
                    <a:bodyPr/>
                    <a:lstStyle/>
                    <a:p>
                      <a:pPr algn="l" fontAlgn="base">
                        <a:lnSpc>
                          <a:spcPts val="2175"/>
                        </a:lnSpc>
                        <a:buNone/>
                      </a:pPr>
                      <a:r>
                        <a:rPr lang="en-US" sz="1800" b="0" i="0">
                          <a:solidFill>
                            <a:srgbClr val="000000"/>
                          </a:solidFill>
                          <a:effectLst/>
                          <a:latin typeface="National 2 Condensed"/>
                        </a:rPr>
                        <a:t>Size​</a:t>
                      </a:r>
                      <a:endParaRPr lang="en-US" b="0" i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ase">
                        <a:lnSpc>
                          <a:spcPts val="2175"/>
                        </a:lnSpc>
                        <a:buNone/>
                      </a:pPr>
                      <a:r>
                        <a:rPr lang="en-US" sz="1800" b="0" i="0">
                          <a:solidFill>
                            <a:srgbClr val="000000"/>
                          </a:solidFill>
                          <a:effectLst/>
                          <a:latin typeface="National 2 Condensed"/>
                        </a:rPr>
                        <a:t>No Minimal​</a:t>
                      </a:r>
                      <a:endParaRPr lang="en-US" b="0" i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ase">
                        <a:lnSpc>
                          <a:spcPts val="2175"/>
                        </a:lnSpc>
                        <a:buNone/>
                      </a:pPr>
                      <a:r>
                        <a:rPr lang="en-US" sz="1800" b="0" i="0">
                          <a:solidFill>
                            <a:srgbClr val="000000"/>
                          </a:solidFill>
                          <a:effectLst/>
                          <a:latin typeface="National 2 Condensed"/>
                        </a:rPr>
                        <a:t>17”​</a:t>
                      </a:r>
                      <a:endParaRPr lang="en-US" b="0" i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4233819"/>
                  </a:ext>
                </a:extLst>
              </a:tr>
              <a:tr h="323850">
                <a:tc>
                  <a:txBody>
                    <a:bodyPr/>
                    <a:lstStyle/>
                    <a:p>
                      <a:pPr algn="l" fontAlgn="base">
                        <a:lnSpc>
                          <a:spcPts val="2175"/>
                        </a:lnSpc>
                        <a:buNone/>
                      </a:pPr>
                      <a:r>
                        <a:rPr lang="en-US" sz="1800" b="0" i="0">
                          <a:solidFill>
                            <a:srgbClr val="000000"/>
                          </a:solidFill>
                          <a:effectLst/>
                          <a:latin typeface="National 2 Condensed"/>
                        </a:rPr>
                        <a:t>Display Connectivity​</a:t>
                      </a:r>
                      <a:endParaRPr lang="en-US" b="0" i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ase">
                        <a:lnSpc>
                          <a:spcPts val="2175"/>
                        </a:lnSpc>
                        <a:buNone/>
                      </a:pPr>
                      <a:r>
                        <a:rPr lang="en-US" sz="1800" b="0" i="0">
                          <a:solidFill>
                            <a:srgbClr val="000000"/>
                          </a:solidFill>
                          <a:effectLst/>
                          <a:latin typeface="National 2 Condensed"/>
                        </a:rPr>
                        <a:t>VGA​</a:t>
                      </a:r>
                      <a:endParaRPr lang="en-US" b="0" i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ase">
                        <a:lnSpc>
                          <a:spcPts val="2175"/>
                        </a:lnSpc>
                        <a:buNone/>
                      </a:pPr>
                      <a:r>
                        <a:rPr lang="en-US" sz="1800" b="0" i="0">
                          <a:solidFill>
                            <a:srgbClr val="000000"/>
                          </a:solidFill>
                          <a:effectLst/>
                          <a:latin typeface="National 2 Condensed"/>
                        </a:rPr>
                        <a:t>HDMI​</a:t>
                      </a:r>
                      <a:endParaRPr lang="en-US" b="0" i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11206492"/>
                  </a:ext>
                </a:extLst>
              </a:tr>
              <a:tr h="504825">
                <a:tc>
                  <a:txBody>
                    <a:bodyPr/>
                    <a:lstStyle/>
                    <a:p>
                      <a:pPr algn="l" fontAlgn="base">
                        <a:lnSpc>
                          <a:spcPts val="2175"/>
                        </a:lnSpc>
                        <a:buNone/>
                      </a:pPr>
                      <a:r>
                        <a:rPr lang="en-US" sz="1800" b="0" i="0">
                          <a:solidFill>
                            <a:srgbClr val="000000"/>
                          </a:solidFill>
                          <a:effectLst/>
                          <a:latin typeface="National 2 Condensed"/>
                        </a:rPr>
                        <a:t>Audio​</a:t>
                      </a:r>
                      <a:endParaRPr lang="en-US" b="0" i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ase">
                        <a:lnSpc>
                          <a:spcPts val="2175"/>
                        </a:lnSpc>
                        <a:buNone/>
                      </a:pPr>
                      <a:r>
                        <a:rPr lang="en-GB" sz="1800" b="0" i="0">
                          <a:solidFill>
                            <a:srgbClr val="000000"/>
                          </a:solidFill>
                          <a:effectLst/>
                          <a:latin typeface="National 2 Condensed"/>
                        </a:rPr>
                        <a:t>Built-in speakers​</a:t>
                      </a:r>
                      <a:endParaRPr lang="en-GB" b="0" i="0">
                        <a:solidFill>
                          <a:srgbClr val="000000"/>
                        </a:solidFill>
                        <a:effectLst/>
                      </a:endParaRPr>
                    </a:p>
                    <a:p>
                      <a:pPr algn="l" fontAlgn="base">
                        <a:lnSpc>
                          <a:spcPts val="2175"/>
                        </a:lnSpc>
                        <a:buNone/>
                      </a:pPr>
                      <a:r>
                        <a:rPr lang="en-GB" sz="1800" b="0" i="0">
                          <a:solidFill>
                            <a:srgbClr val="000000"/>
                          </a:solidFill>
                          <a:effectLst/>
                          <a:latin typeface="National 2 Condensed"/>
                        </a:rPr>
                        <a:t>or external 2.0 speakers​</a:t>
                      </a:r>
                      <a:endParaRPr lang="en-GB" b="0" i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ase">
                        <a:lnSpc>
                          <a:spcPts val="2175"/>
                        </a:lnSpc>
                        <a:buNone/>
                      </a:pPr>
                      <a:r>
                        <a:rPr lang="en-GB" sz="1800" b="0" i="0" dirty="0">
                          <a:solidFill>
                            <a:srgbClr val="000000"/>
                          </a:solidFill>
                          <a:effectLst/>
                          <a:latin typeface="National 2 Condensed"/>
                        </a:rPr>
                        <a:t>Built-in speakers​</a:t>
                      </a:r>
                      <a:endParaRPr lang="en-GB" b="0" i="0" dirty="0">
                        <a:solidFill>
                          <a:srgbClr val="000000"/>
                        </a:solidFill>
                        <a:effectLst/>
                      </a:endParaRPr>
                    </a:p>
                    <a:p>
                      <a:pPr algn="l" fontAlgn="base">
                        <a:lnSpc>
                          <a:spcPts val="2175"/>
                        </a:lnSpc>
                        <a:buNone/>
                      </a:pPr>
                      <a:r>
                        <a:rPr lang="en-GB" sz="1800" b="0" i="0" dirty="0">
                          <a:solidFill>
                            <a:srgbClr val="000000"/>
                          </a:solidFill>
                          <a:effectLst/>
                          <a:latin typeface="National 2 Condensed"/>
                        </a:rPr>
                        <a:t>or external 2.0 speakers​</a:t>
                      </a:r>
                      <a:endParaRPr lang="en-GB" b="0" i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42020811"/>
                  </a:ext>
                </a:extLst>
              </a:tr>
            </a:tbl>
          </a:graphicData>
        </a:graphic>
      </p:graphicFrame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269D3C18-A34F-1614-48CE-BDEDD206B3A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80086807"/>
              </p:ext>
            </p:extLst>
          </p:nvPr>
        </p:nvGraphicFramePr>
        <p:xfrm>
          <a:off x="547994" y="1923542"/>
          <a:ext cx="5629275" cy="4305808"/>
        </p:xfrm>
        <a:graphic>
          <a:graphicData uri="http://schemas.openxmlformats.org/drawingml/2006/table">
            <a:tbl>
              <a:tblPr/>
              <a:tblGrid>
                <a:gridCol w="1685925">
                  <a:extLst>
                    <a:ext uri="{9D8B030D-6E8A-4147-A177-3AD203B41FA5}">
                      <a16:colId xmlns:a16="http://schemas.microsoft.com/office/drawing/2014/main" val="2248761485"/>
                    </a:ext>
                  </a:extLst>
                </a:gridCol>
                <a:gridCol w="1990725">
                  <a:extLst>
                    <a:ext uri="{9D8B030D-6E8A-4147-A177-3AD203B41FA5}">
                      <a16:colId xmlns:a16="http://schemas.microsoft.com/office/drawing/2014/main" val="464439396"/>
                    </a:ext>
                  </a:extLst>
                </a:gridCol>
                <a:gridCol w="1952625">
                  <a:extLst>
                    <a:ext uri="{9D8B030D-6E8A-4147-A177-3AD203B41FA5}">
                      <a16:colId xmlns:a16="http://schemas.microsoft.com/office/drawing/2014/main" val="2249928421"/>
                    </a:ext>
                  </a:extLst>
                </a:gridCol>
              </a:tblGrid>
              <a:tr h="257175">
                <a:tc>
                  <a:txBody>
                    <a:bodyPr/>
                    <a:lstStyle/>
                    <a:p>
                      <a:pPr algn="l" fontAlgn="base">
                        <a:lnSpc>
                          <a:spcPts val="2175"/>
                        </a:lnSpc>
                        <a:buNone/>
                      </a:pPr>
                      <a:r>
                        <a:rPr lang="en-US" sz="1800" b="1" i="0">
                          <a:solidFill>
                            <a:srgbClr val="FFFFFF"/>
                          </a:solidFill>
                          <a:effectLst/>
                          <a:latin typeface="National 2 Condensed"/>
                        </a:rPr>
                        <a:t>Speciﬁcations</a:t>
                      </a:r>
                      <a:r>
                        <a:rPr lang="en-US" sz="1800" b="0" i="0">
                          <a:solidFill>
                            <a:srgbClr val="000000"/>
                          </a:solidFill>
                          <a:effectLst/>
                          <a:latin typeface="National 2 Condensed"/>
                        </a:rPr>
                        <a:t>​</a:t>
                      </a:r>
                      <a:endParaRPr lang="en-US" b="0" i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>
                        <a:lnSpc>
                          <a:spcPts val="2175"/>
                        </a:lnSpc>
                        <a:buNone/>
                      </a:pPr>
                      <a:r>
                        <a:rPr lang="en-US" sz="1800" b="1" i="0">
                          <a:solidFill>
                            <a:srgbClr val="FFFFFF"/>
                          </a:solidFill>
                          <a:effectLst/>
                          <a:latin typeface="National 2 Condensed"/>
                        </a:rPr>
                        <a:t>Minimal</a:t>
                      </a:r>
                      <a:r>
                        <a:rPr lang="en-US" sz="1800" b="0" i="0">
                          <a:solidFill>
                            <a:srgbClr val="000000"/>
                          </a:solidFill>
                          <a:effectLst/>
                          <a:latin typeface="National 2 Condensed"/>
                        </a:rPr>
                        <a:t>​</a:t>
                      </a:r>
                      <a:endParaRPr lang="en-US" b="0" i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>
                        <a:lnSpc>
                          <a:spcPts val="2175"/>
                        </a:lnSpc>
                        <a:buNone/>
                      </a:pPr>
                      <a:r>
                        <a:rPr lang="en-US" sz="1800" b="1" i="0">
                          <a:solidFill>
                            <a:srgbClr val="FFFFFF"/>
                          </a:solidFill>
                          <a:effectLst/>
                          <a:latin typeface="National 2 Condensed"/>
                        </a:rPr>
                        <a:t>Recommended</a:t>
                      </a:r>
                      <a:r>
                        <a:rPr lang="en-US" sz="1800" b="0" i="0">
                          <a:solidFill>
                            <a:srgbClr val="000000"/>
                          </a:solidFill>
                          <a:effectLst/>
                          <a:latin typeface="National 2 Condensed"/>
                        </a:rPr>
                        <a:t>​</a:t>
                      </a:r>
                      <a:endParaRPr lang="en-US" b="0" i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44935066"/>
                  </a:ext>
                </a:extLst>
              </a:tr>
              <a:tr h="266700">
                <a:tc>
                  <a:txBody>
                    <a:bodyPr/>
                    <a:lstStyle/>
                    <a:p>
                      <a:pPr algn="l" fontAlgn="base">
                        <a:lnSpc>
                          <a:spcPts val="2175"/>
                        </a:lnSpc>
                        <a:buNone/>
                      </a:pPr>
                      <a:r>
                        <a:rPr lang="en-US" sz="1800" b="0" i="0">
                          <a:solidFill>
                            <a:srgbClr val="000000"/>
                          </a:solidFill>
                          <a:effectLst/>
                          <a:latin typeface="National 2 Condensed"/>
                        </a:rPr>
                        <a:t>Processor​</a:t>
                      </a:r>
                      <a:endParaRPr lang="en-US" b="0" i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ase">
                        <a:lnSpc>
                          <a:spcPts val="2175"/>
                        </a:lnSpc>
                        <a:buNone/>
                      </a:pPr>
                      <a:r>
                        <a:rPr lang="en-US" sz="1800" b="0" i="0">
                          <a:solidFill>
                            <a:srgbClr val="000000"/>
                          </a:solidFill>
                          <a:effectLst/>
                          <a:latin typeface="National 2 Condensed"/>
                        </a:rPr>
                        <a:t>Intel Celeron​</a:t>
                      </a:r>
                      <a:endParaRPr lang="en-US" b="0" i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ase">
                        <a:lnSpc>
                          <a:spcPts val="2175"/>
                        </a:lnSpc>
                        <a:buNone/>
                      </a:pPr>
                      <a:r>
                        <a:rPr lang="en-US" sz="1800" b="0" i="0">
                          <a:solidFill>
                            <a:srgbClr val="000000"/>
                          </a:solidFill>
                          <a:effectLst/>
                          <a:latin typeface="National 2 Condensed"/>
                        </a:rPr>
                        <a:t>Intel Core i5​</a:t>
                      </a:r>
                      <a:endParaRPr lang="en-US" b="0" i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83870479"/>
                  </a:ext>
                </a:extLst>
              </a:tr>
              <a:tr h="257175">
                <a:tc>
                  <a:txBody>
                    <a:bodyPr/>
                    <a:lstStyle/>
                    <a:p>
                      <a:pPr algn="l" fontAlgn="base">
                        <a:lnSpc>
                          <a:spcPts val="2175"/>
                        </a:lnSpc>
                        <a:buNone/>
                      </a:pPr>
                      <a:r>
                        <a:rPr lang="en-US" sz="1800" b="0" i="0">
                          <a:solidFill>
                            <a:srgbClr val="000000"/>
                          </a:solidFill>
                          <a:effectLst/>
                          <a:latin typeface="National 2 Condensed"/>
                        </a:rPr>
                        <a:t>Memory​</a:t>
                      </a:r>
                      <a:endParaRPr lang="en-US" b="0" i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ase">
                        <a:lnSpc>
                          <a:spcPts val="2175"/>
                        </a:lnSpc>
                        <a:buNone/>
                      </a:pPr>
                      <a:r>
                        <a:rPr lang="en-US" sz="1800" b="0" i="0">
                          <a:solidFill>
                            <a:srgbClr val="000000"/>
                          </a:solidFill>
                          <a:effectLst/>
                          <a:latin typeface="National 2 Condensed"/>
                        </a:rPr>
                        <a:t>4 GB RAM​</a:t>
                      </a:r>
                      <a:endParaRPr lang="en-US" b="0" i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ase">
                        <a:lnSpc>
                          <a:spcPts val="2175"/>
                        </a:lnSpc>
                        <a:buNone/>
                      </a:pPr>
                      <a:r>
                        <a:rPr lang="en-US" sz="1800" b="0" i="0">
                          <a:solidFill>
                            <a:srgbClr val="000000"/>
                          </a:solidFill>
                          <a:effectLst/>
                          <a:latin typeface="National 2 Condensed"/>
                        </a:rPr>
                        <a:t>8 GB RAM​</a:t>
                      </a:r>
                      <a:endParaRPr lang="en-US" b="0" i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11127207"/>
                  </a:ext>
                </a:extLst>
              </a:tr>
              <a:tr h="266700">
                <a:tc>
                  <a:txBody>
                    <a:bodyPr/>
                    <a:lstStyle/>
                    <a:p>
                      <a:pPr algn="l" fontAlgn="base">
                        <a:lnSpc>
                          <a:spcPts val="2175"/>
                        </a:lnSpc>
                        <a:buNone/>
                      </a:pPr>
                      <a:r>
                        <a:rPr lang="en-US" sz="1800" b="0" i="0">
                          <a:solidFill>
                            <a:srgbClr val="000000"/>
                          </a:solidFill>
                          <a:effectLst/>
                          <a:latin typeface="National 2 Condensed"/>
                        </a:rPr>
                        <a:t>Storage​</a:t>
                      </a:r>
                      <a:endParaRPr lang="en-US" b="0" i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ase">
                        <a:lnSpc>
                          <a:spcPts val="2175"/>
                        </a:lnSpc>
                        <a:buNone/>
                      </a:pPr>
                      <a:r>
                        <a:rPr lang="en-US" sz="1800" b="0" i="0">
                          <a:solidFill>
                            <a:srgbClr val="000000"/>
                          </a:solidFill>
                          <a:effectLst/>
                          <a:latin typeface="National 2 Condensed"/>
                        </a:rPr>
                        <a:t>32GB (dedicated)​</a:t>
                      </a:r>
                      <a:endParaRPr lang="en-US" b="0" i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ase">
                        <a:lnSpc>
                          <a:spcPts val="2175"/>
                        </a:lnSpc>
                        <a:buNone/>
                      </a:pPr>
                      <a:r>
                        <a:rPr lang="en-US" sz="1800" b="0" i="0">
                          <a:solidFill>
                            <a:srgbClr val="000000"/>
                          </a:solidFill>
                          <a:effectLst/>
                          <a:latin typeface="National 2 Condensed"/>
                        </a:rPr>
                        <a:t>64GB (dedicated)​</a:t>
                      </a:r>
                      <a:endParaRPr lang="en-US" b="0" i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30445701"/>
                  </a:ext>
                </a:extLst>
              </a:tr>
              <a:tr h="733425">
                <a:tc>
                  <a:txBody>
                    <a:bodyPr/>
                    <a:lstStyle/>
                    <a:p>
                      <a:pPr algn="l" fontAlgn="base">
                        <a:lnSpc>
                          <a:spcPts val="2175"/>
                        </a:lnSpc>
                        <a:buNone/>
                      </a:pPr>
                      <a:r>
                        <a:rPr lang="en-US" sz="1800" b="0" i="0">
                          <a:solidFill>
                            <a:srgbClr val="000000"/>
                          </a:solidFill>
                          <a:effectLst/>
                          <a:latin typeface="National 2 Condensed"/>
                        </a:rPr>
                        <a:t>Ports​</a:t>
                      </a:r>
                      <a:endParaRPr lang="en-US" b="0" i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ase">
                        <a:lnSpc>
                          <a:spcPts val="2175"/>
                        </a:lnSpc>
                        <a:buNone/>
                      </a:pPr>
                      <a:r>
                        <a:rPr lang="pt-BR" sz="1800" b="0" i="0">
                          <a:solidFill>
                            <a:srgbClr val="000000"/>
                          </a:solidFill>
                          <a:effectLst/>
                          <a:latin typeface="National 2 Condensed"/>
                        </a:rPr>
                        <a:t>1x RJ45​</a:t>
                      </a:r>
                      <a:endParaRPr lang="pt-BR" b="0" i="0">
                        <a:solidFill>
                          <a:srgbClr val="000000"/>
                        </a:solidFill>
                        <a:effectLst/>
                      </a:endParaRPr>
                    </a:p>
                    <a:p>
                      <a:pPr algn="l" fontAlgn="base">
                        <a:lnSpc>
                          <a:spcPts val="2175"/>
                        </a:lnSpc>
                        <a:buNone/>
                      </a:pPr>
                      <a:r>
                        <a:rPr lang="pt-BR" sz="1800" b="0" i="0">
                          <a:solidFill>
                            <a:srgbClr val="000000"/>
                          </a:solidFill>
                          <a:effectLst/>
                          <a:latin typeface="National 2 Condensed"/>
                        </a:rPr>
                        <a:t>1x HDMI 2.0a​</a:t>
                      </a:r>
                      <a:endParaRPr lang="pt-BR" b="0" i="0">
                        <a:solidFill>
                          <a:srgbClr val="000000"/>
                        </a:solidFill>
                        <a:effectLst/>
                      </a:endParaRPr>
                    </a:p>
                    <a:p>
                      <a:pPr algn="l" fontAlgn="base">
                        <a:lnSpc>
                          <a:spcPts val="2175"/>
                        </a:lnSpc>
                        <a:buNone/>
                      </a:pPr>
                      <a:r>
                        <a:rPr lang="pt-BR" sz="1800" b="0" i="0">
                          <a:solidFill>
                            <a:srgbClr val="000000"/>
                          </a:solidFill>
                          <a:effectLst/>
                          <a:latin typeface="National 2 Condensed"/>
                        </a:rPr>
                        <a:t>1x USB 2.0​</a:t>
                      </a:r>
                      <a:endParaRPr lang="pt-BR" b="0" i="0">
                        <a:solidFill>
                          <a:srgbClr val="000000"/>
                        </a:solidFill>
                        <a:effectLst/>
                      </a:endParaRPr>
                    </a:p>
                    <a:p>
                      <a:pPr algn="l" fontAlgn="base">
                        <a:lnSpc>
                          <a:spcPts val="2175"/>
                        </a:lnSpc>
                        <a:buNone/>
                      </a:pPr>
                      <a:r>
                        <a:rPr lang="pt-BR" sz="1800" b="0" i="0">
                          <a:solidFill>
                            <a:srgbClr val="000000"/>
                          </a:solidFill>
                          <a:effectLst/>
                          <a:latin typeface="National 2 Condensed"/>
                        </a:rPr>
                        <a:t>1x 3.5 mm Combo Audio Jack​</a:t>
                      </a:r>
                      <a:endParaRPr lang="pt-BR" b="0" i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ase">
                        <a:lnSpc>
                          <a:spcPts val="2175"/>
                        </a:lnSpc>
                        <a:buNone/>
                      </a:pPr>
                      <a:r>
                        <a:rPr lang="pt-BR" sz="1800" b="0" i="0">
                          <a:solidFill>
                            <a:srgbClr val="000000"/>
                          </a:solidFill>
                          <a:effectLst/>
                          <a:latin typeface="National 2 Condensed"/>
                        </a:rPr>
                        <a:t>1x RJ45​</a:t>
                      </a:r>
                      <a:endParaRPr lang="pt-BR" b="0" i="0">
                        <a:solidFill>
                          <a:srgbClr val="000000"/>
                        </a:solidFill>
                        <a:effectLst/>
                      </a:endParaRPr>
                    </a:p>
                    <a:p>
                      <a:pPr algn="l" fontAlgn="base">
                        <a:lnSpc>
                          <a:spcPts val="2175"/>
                        </a:lnSpc>
                        <a:buNone/>
                      </a:pPr>
                      <a:r>
                        <a:rPr lang="pt-BR" sz="1800" b="0" i="0">
                          <a:solidFill>
                            <a:srgbClr val="000000"/>
                          </a:solidFill>
                          <a:effectLst/>
                          <a:latin typeface="National 2 Condensed"/>
                        </a:rPr>
                        <a:t>2x HDMI 2.0a​</a:t>
                      </a:r>
                      <a:endParaRPr lang="pt-BR" b="0" i="0">
                        <a:solidFill>
                          <a:srgbClr val="000000"/>
                        </a:solidFill>
                        <a:effectLst/>
                      </a:endParaRPr>
                    </a:p>
                    <a:p>
                      <a:pPr algn="l" fontAlgn="base">
                        <a:lnSpc>
                          <a:spcPts val="2175"/>
                        </a:lnSpc>
                        <a:buNone/>
                      </a:pPr>
                      <a:r>
                        <a:rPr lang="pt-BR" sz="1800" b="0" i="0">
                          <a:solidFill>
                            <a:srgbClr val="000000"/>
                          </a:solidFill>
                          <a:effectLst/>
                          <a:latin typeface="National 2 Condensed"/>
                        </a:rPr>
                        <a:t>3x USB 2.0​</a:t>
                      </a:r>
                      <a:endParaRPr lang="pt-BR" b="0" i="0">
                        <a:solidFill>
                          <a:srgbClr val="000000"/>
                        </a:solidFill>
                        <a:effectLst/>
                      </a:endParaRPr>
                    </a:p>
                    <a:p>
                      <a:pPr algn="l" fontAlgn="base">
                        <a:lnSpc>
                          <a:spcPts val="2175"/>
                        </a:lnSpc>
                        <a:buNone/>
                      </a:pPr>
                      <a:r>
                        <a:rPr lang="pt-BR" sz="1800" b="0" i="0">
                          <a:solidFill>
                            <a:srgbClr val="000000"/>
                          </a:solidFill>
                          <a:effectLst/>
                          <a:latin typeface="National 2 Condensed"/>
                        </a:rPr>
                        <a:t>1x 3.5 mm Combo Audio Jack​</a:t>
                      </a:r>
                      <a:endParaRPr lang="pt-BR" b="0" i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55319413"/>
                  </a:ext>
                </a:extLst>
              </a:tr>
              <a:tr h="266700">
                <a:tc>
                  <a:txBody>
                    <a:bodyPr/>
                    <a:lstStyle/>
                    <a:p>
                      <a:pPr algn="l" fontAlgn="base">
                        <a:lnSpc>
                          <a:spcPts val="2175"/>
                        </a:lnSpc>
                        <a:buNone/>
                      </a:pPr>
                      <a:r>
                        <a:rPr lang="en-US" sz="1800" b="0" i="0">
                          <a:solidFill>
                            <a:srgbClr val="000000"/>
                          </a:solidFill>
                          <a:effectLst/>
                          <a:latin typeface="National 2 Condensed"/>
                        </a:rPr>
                        <a:t>Connectivity​</a:t>
                      </a:r>
                      <a:endParaRPr lang="en-US" b="0" i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fontAlgn="base">
                        <a:lnSpc>
                          <a:spcPts val="2175"/>
                        </a:lnSpc>
                        <a:buNone/>
                      </a:pPr>
                      <a:r>
                        <a:rPr lang="en-US" sz="1800" b="0" i="0">
                          <a:solidFill>
                            <a:srgbClr val="000000"/>
                          </a:solidFill>
                          <a:effectLst/>
                          <a:latin typeface="National 2 Condensed"/>
                        </a:rPr>
                        <a:t>Wi-Fi 802.11 a/c​</a:t>
                      </a:r>
                      <a:endParaRPr lang="en-US" b="0" i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I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92319165"/>
                  </a:ext>
                </a:extLst>
              </a:tr>
              <a:tr h="257175">
                <a:tc>
                  <a:txBody>
                    <a:bodyPr/>
                    <a:lstStyle/>
                    <a:p>
                      <a:pPr algn="l" fontAlgn="base">
                        <a:lnSpc>
                          <a:spcPts val="2175"/>
                        </a:lnSpc>
                        <a:buNone/>
                      </a:pPr>
                      <a:r>
                        <a:rPr lang="en-US" sz="1800" b="0" i="0">
                          <a:solidFill>
                            <a:srgbClr val="000000"/>
                          </a:solidFill>
                          <a:effectLst/>
                          <a:latin typeface="National 2 Condensed"/>
                        </a:rPr>
                        <a:t>OS​</a:t>
                      </a:r>
                      <a:endParaRPr lang="en-US" b="0" i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fontAlgn="base">
                        <a:lnSpc>
                          <a:spcPts val="2175"/>
                        </a:lnSpc>
                        <a:buNone/>
                      </a:pPr>
                      <a:r>
                        <a:rPr lang="en-GB" sz="1800" b="0" i="0">
                          <a:solidFill>
                            <a:srgbClr val="000000"/>
                          </a:solidFill>
                          <a:effectLst/>
                          <a:latin typeface="National 2 Condensed"/>
                        </a:rPr>
                        <a:t>Windows 10 or Ubuntu 20.04 LTS​</a:t>
                      </a:r>
                      <a:endParaRPr lang="en-GB" b="0" i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I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74904604"/>
                  </a:ext>
                </a:extLst>
              </a:tr>
              <a:tr h="266700">
                <a:tc>
                  <a:txBody>
                    <a:bodyPr/>
                    <a:lstStyle/>
                    <a:p>
                      <a:pPr algn="l" fontAlgn="base">
                        <a:lnSpc>
                          <a:spcPts val="2175"/>
                        </a:lnSpc>
                        <a:buNone/>
                      </a:pPr>
                      <a:r>
                        <a:rPr lang="en-US" sz="1800" b="0" i="0">
                          <a:solidFill>
                            <a:srgbClr val="000000"/>
                          </a:solidFill>
                          <a:effectLst/>
                          <a:latin typeface="National 2 Condensed"/>
                        </a:rPr>
                        <a:t>Chrome Browser​</a:t>
                      </a:r>
                      <a:endParaRPr lang="en-US" b="0" i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fontAlgn="base">
                        <a:lnSpc>
                          <a:spcPts val="2175"/>
                        </a:lnSpc>
                        <a:buNone/>
                      </a:pPr>
                      <a:r>
                        <a:rPr lang="en-US" sz="1800" b="0" i="0" dirty="0">
                          <a:solidFill>
                            <a:srgbClr val="000000"/>
                          </a:solidFill>
                          <a:effectLst/>
                          <a:latin typeface="National 2 Condensed"/>
                        </a:rPr>
                        <a:t>Minimum: v50.0 and up​</a:t>
                      </a:r>
                      <a:endParaRPr lang="en-US" b="0" i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I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46194266"/>
                  </a:ext>
                </a:extLst>
              </a:tr>
            </a:tbl>
          </a:graphicData>
        </a:graphic>
      </p:graphicFrame>
      <p:sp>
        <p:nvSpPr>
          <p:cNvPr id="8" name="Rectangle 1">
            <a:extLst>
              <a:ext uri="{FF2B5EF4-FFF2-40B4-BE49-F238E27FC236}">
                <a16:creationId xmlns:a16="http://schemas.microsoft.com/office/drawing/2014/main" id="{6CC79ED8-5ACD-B71B-6C6C-1DC8479317B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81363" y="184785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IL" altLang="en-IL" sz="18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kumimoji="0" lang="en-IL" altLang="en-IL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IL" altLang="en-IL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9" name="CuadroTexto 10">
            <a:extLst>
              <a:ext uri="{FF2B5EF4-FFF2-40B4-BE49-F238E27FC236}">
                <a16:creationId xmlns:a16="http://schemas.microsoft.com/office/drawing/2014/main" id="{624F81AC-14E4-5E27-CEAA-E43927DF0469}"/>
              </a:ext>
            </a:extLst>
          </p:cNvPr>
          <p:cNvSpPr txBox="1"/>
          <p:nvPr/>
        </p:nvSpPr>
        <p:spPr>
          <a:xfrm>
            <a:off x="547994" y="230193"/>
            <a:ext cx="10656744" cy="1693349"/>
          </a:xfrm>
          <a:prstGeom prst="rect">
            <a:avLst/>
          </a:prstGeom>
          <a:noFill/>
        </p:spPr>
        <p:txBody>
          <a:bodyPr wrap="square" lIns="0" tIns="45720" rIns="0" bIns="45720" rtlCol="0" anchor="ctr">
            <a:spAutoFit/>
          </a:bodyPr>
          <a:lstStyle>
            <a:defPPr>
              <a:defRPr lang="en-US"/>
            </a:defPPr>
            <a:lvl1pPr marL="0" algn="ctr" defTabSz="317416" rtl="0" eaLnBrk="1" latinLnBrk="0" hangingPunct="1">
              <a:lnSpc>
                <a:spcPct val="70000"/>
              </a:lnSpc>
              <a:defRPr sz="4400" kern="1200">
                <a:solidFill>
                  <a:schemeClr val="tx1"/>
                </a:solidFill>
                <a:latin typeface="National 2 Cond Md" panose="020B0606030502020203" pitchFamily="34" charset="0"/>
                <a:ea typeface="KouzanBrushFontGyousyo" panose="02000600000000000000" pitchFamily="2" charset="-128"/>
                <a:cs typeface="DINOT-CondBlack" panose="020B0A06020101010102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0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1" cap="all">
                <a:latin typeface="National 2 Condensed"/>
                <a:ea typeface="National 2 Condensed"/>
                <a:cs typeface="National 2 Condensed"/>
                <a:sym typeface="National 2 Condensed"/>
              </a:defRPr>
            </a:pPr>
            <a:r>
              <a:rPr kumimoji="0" lang="en-US" sz="7200" b="1" i="0" u="none" strike="noStrike" kern="1200" cap="all" spc="0" normalizeH="0" baseline="0" noProof="0" dirty="0">
                <a:ln>
                  <a:noFill/>
                </a:ln>
                <a:solidFill>
                  <a:srgbClr val="ED1C24"/>
                </a:solidFill>
                <a:effectLst/>
                <a:uLnTx/>
                <a:uFillTx/>
                <a:latin typeface="National 2 Condensed"/>
                <a:sym typeface="National 2 Condensed"/>
              </a:rPr>
              <a:t>HARDWARE </a:t>
            </a:r>
            <a:r>
              <a:rPr kumimoji="0" lang="en-US" sz="7200" b="1" i="0" u="none" strike="noStrike" kern="1200" cap="all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National 2 Condensed"/>
                <a:ea typeface="KouzanBrushFontGyousyo"/>
                <a:cs typeface="+mn-cs"/>
                <a:sym typeface="National 2 Condensed"/>
              </a:rPr>
              <a:t>REQUIREMENTS</a:t>
            </a:r>
          </a:p>
        </p:txBody>
      </p:sp>
      <p:pic>
        <p:nvPicPr>
          <p:cNvPr id="1027" name="Picture 3">
            <a:extLst>
              <a:ext uri="{FF2B5EF4-FFF2-40B4-BE49-F238E27FC236}">
                <a16:creationId xmlns:a16="http://schemas.microsoft.com/office/drawing/2014/main" id="{8D0F4F78-60CC-C833-32E4-AC81DCF635E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28946" y="5774246"/>
            <a:ext cx="1415060" cy="4551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40488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6AC908CCABD6349B9EB839E201736DF" ma:contentTypeVersion="14" ma:contentTypeDescription="Create a new document." ma:contentTypeScope="" ma:versionID="69c037e3b619af5402f1e1287aaa4513">
  <xsd:schema xmlns:xsd="http://www.w3.org/2001/XMLSchema" xmlns:xs="http://www.w3.org/2001/XMLSchema" xmlns:p="http://schemas.microsoft.com/office/2006/metadata/properties" xmlns:ns3="56a340fb-41f2-473b-adfb-a653e9808540" xmlns:ns4="8300ef72-4a6c-418e-8c9e-e52af1bffa7a" targetNamespace="http://schemas.microsoft.com/office/2006/metadata/properties" ma:root="true" ma:fieldsID="1d09d197c817c2b3a87faf211506bf3c" ns3:_="" ns4:_="">
    <xsd:import namespace="56a340fb-41f2-473b-adfb-a653e9808540"/>
    <xsd:import namespace="8300ef72-4a6c-418e-8c9e-e52af1bffa7a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_activity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ObjectDetectorVersions" minOccurs="0"/>
                <xsd:element ref="ns3:MediaServiceDateTaken" minOccurs="0"/>
                <xsd:element ref="ns3:MediaServiceSystemTags" minOccurs="0"/>
                <xsd:element ref="ns3:MediaServiceGenerationTime" minOccurs="0"/>
                <xsd:element ref="ns3:MediaServiceEventHashCode" minOccurs="0"/>
                <xsd:element ref="ns3:MediaLengthInSeconds" minOccurs="0"/>
                <xsd:element ref="ns3:MediaServiceSearchProperties" minOccurs="0"/>
                <xsd:element ref="ns3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6a340fb-41f2-473b-adfb-a653e980854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_activity" ma:index="10" nillable="true" ma:displayName="_activity" ma:hidden="true" ma:internalName="_activity">
      <xsd:simpleType>
        <xsd:restriction base="dms:Note"/>
      </xsd:simpleType>
    </xsd:element>
    <xsd:element name="MediaServiceObjectDetectorVersions" ma:index="1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SystemTags" ma:index="16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2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300ef72-4a6c-418e-8c9e-e52af1bffa7a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3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56a340fb-41f2-473b-adfb-a653e9808540" xsi:nil="true"/>
  </documentManagement>
</p:properties>
</file>

<file path=customXml/itemProps1.xml><?xml version="1.0" encoding="utf-8"?>
<ds:datastoreItem xmlns:ds="http://schemas.openxmlformats.org/officeDocument/2006/customXml" ds:itemID="{328C6407-B34B-4ED7-8491-696A8F6BC75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6a340fb-41f2-473b-adfb-a653e9808540"/>
    <ds:schemaRef ds:uri="8300ef72-4a6c-418e-8c9e-e52af1bffa7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22F12DD1-0288-4E28-8674-F5F9C21C8C3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09825EBB-9FB6-4DC5-A62E-AEF57F7DF5EB}">
  <ds:schemaRefs>
    <ds:schemaRef ds:uri="8300ef72-4a6c-418e-8c9e-e52af1bffa7a"/>
    <ds:schemaRef ds:uri="http://schemas.microsoft.com/office/2006/documentManagement/types"/>
    <ds:schemaRef ds:uri="http://purl.org/dc/terms/"/>
    <ds:schemaRef ds:uri="http://purl.org/dc/dcmitype/"/>
    <ds:schemaRef ds:uri="56a340fb-41f2-473b-adfb-a653e9808540"/>
    <ds:schemaRef ds:uri="http://www.w3.org/XML/1998/namespace"/>
    <ds:schemaRef ds:uri="http://schemas.microsoft.com/office/infopath/2007/PartnerControls"/>
    <ds:schemaRef ds:uri="http://schemas.openxmlformats.org/package/2006/metadata/core-properties"/>
    <ds:schemaRef ds:uri="http://schemas.microsoft.com/office/2006/metadata/properties"/>
    <ds:schemaRef ds:uri="http://purl.org/dc/elements/1.1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153</Words>
  <Application>Microsoft Office PowerPoint</Application>
  <PresentationFormat>Widescreen</PresentationFormat>
  <Paragraphs>46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Aptos</vt:lpstr>
      <vt:lpstr>Aptos Display</vt:lpstr>
      <vt:lpstr>Arial</vt:lpstr>
      <vt:lpstr>National 2 Condensed</vt:lpstr>
      <vt:lpstr>Times New Roman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Fiszman, Ignacio</dc:creator>
  <cp:lastModifiedBy>Fiszman, Ignacio</cp:lastModifiedBy>
  <cp:revision>2</cp:revision>
  <dcterms:created xsi:type="dcterms:W3CDTF">2025-07-15T08:30:27Z</dcterms:created>
  <dcterms:modified xsi:type="dcterms:W3CDTF">2025-07-15T09:24:04Z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bffa3880-44e8-458b-8d4d-5acc5ed3d728_Enabled">
    <vt:lpwstr>true</vt:lpwstr>
  </property>
  <property fmtid="{D5CDD505-2E9C-101B-9397-08002B2CF9AE}" pid="3" name="MSIP_Label_bffa3880-44e8-458b-8d4d-5acc5ed3d728_SetDate">
    <vt:lpwstr>2025-07-15T09:21:54Z</vt:lpwstr>
  </property>
  <property fmtid="{D5CDD505-2E9C-101B-9397-08002B2CF9AE}" pid="4" name="MSIP_Label_bffa3880-44e8-458b-8d4d-5acc5ed3d728_Method">
    <vt:lpwstr>Standard</vt:lpwstr>
  </property>
  <property fmtid="{D5CDD505-2E9C-101B-9397-08002B2CF9AE}" pid="5" name="MSIP_Label_bffa3880-44e8-458b-8d4d-5acc5ed3d728_Name">
    <vt:lpwstr>bffa3880-44e8-458b-8d4d-5acc5ed3d728</vt:lpwstr>
  </property>
  <property fmtid="{D5CDD505-2E9C-101B-9397-08002B2CF9AE}" pid="6" name="MSIP_Label_bffa3880-44e8-458b-8d4d-5acc5ed3d728_SiteId">
    <vt:lpwstr>2ba9001d-d7f9-43a3-a098-6a927ac715ca</vt:lpwstr>
  </property>
  <property fmtid="{D5CDD505-2E9C-101B-9397-08002B2CF9AE}" pid="7" name="MSIP_Label_bffa3880-44e8-458b-8d4d-5acc5ed3d728_ActionId">
    <vt:lpwstr>f915d5c6-411b-43f8-8700-f054a5bcaa0d</vt:lpwstr>
  </property>
  <property fmtid="{D5CDD505-2E9C-101B-9397-08002B2CF9AE}" pid="8" name="MSIP_Label_bffa3880-44e8-458b-8d4d-5acc5ed3d728_ContentBits">
    <vt:lpwstr>0</vt:lpwstr>
  </property>
  <property fmtid="{D5CDD505-2E9C-101B-9397-08002B2CF9AE}" pid="9" name="MSIP_Label_bffa3880-44e8-458b-8d4d-5acc5ed3d728_Tag">
    <vt:lpwstr>10, 3, 0, 1</vt:lpwstr>
  </property>
  <property fmtid="{D5CDD505-2E9C-101B-9397-08002B2CF9AE}" pid="10" name="ContentTypeId">
    <vt:lpwstr>0x010100A6AC908CCABD6349B9EB839E201736DF</vt:lpwstr>
  </property>
</Properties>
</file>